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9"/>
  </p:notes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4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49F2D-81F6-445D-AF94-D053C8AC7C5E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1E856-D504-4C5E-8E31-5611E89AE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1E856-D504-4C5E-8E31-5611E89AED8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E6817D-EEFA-448D-BA4C-2E7E162A353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F85FFE-88F3-4577-AA4F-DE8A525B6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grisoft-system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Scientist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 Career Path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5562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200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Fahmi </a:t>
            </a:r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S.T.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Education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201</a:t>
            </a:r>
            <a:r>
              <a:rPr lang="en-US" dirty="0" smtClean="0"/>
              <a:t>0</a:t>
            </a:r>
            <a:r>
              <a:rPr lang="id-ID" dirty="0" smtClean="0"/>
              <a:t>-</a:t>
            </a:r>
            <a:r>
              <a:rPr lang="en-US" dirty="0" smtClean="0"/>
              <a:t>2016 </a:t>
            </a:r>
            <a:r>
              <a:rPr lang="en-US" b="1" dirty="0" smtClean="0"/>
              <a:t>Bachelor’s of Engineering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Islamic University of Indonesia</a:t>
            </a:r>
          </a:p>
          <a:p>
            <a:pPr>
              <a:buNone/>
            </a:pPr>
            <a:r>
              <a:rPr lang="en-US" dirty="0" smtClean="0"/>
              <a:t>		      Department of Electrical 		      Engineering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Other Training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201</a:t>
            </a:r>
            <a:r>
              <a:rPr lang="en-US" dirty="0" smtClean="0"/>
              <a:t>8	</a:t>
            </a:r>
            <a:r>
              <a:rPr lang="en-US" b="1" dirty="0" smtClean="0"/>
              <a:t>Data Analytics </a:t>
            </a:r>
            <a:r>
              <a:rPr lang="en-US" b="1" dirty="0" err="1" smtClean="0"/>
              <a:t>Nanodegree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Udacity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Work Experience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20</a:t>
            </a:r>
            <a:r>
              <a:rPr lang="en-US" dirty="0" smtClean="0"/>
              <a:t>17-now </a:t>
            </a:r>
            <a:r>
              <a:rPr lang="en-US" b="1" dirty="0" smtClean="0"/>
              <a:t>PT </a:t>
            </a:r>
            <a:r>
              <a:rPr lang="en-US" b="1" dirty="0" err="1" smtClean="0"/>
              <a:t>Agrisoft</a:t>
            </a:r>
            <a:r>
              <a:rPr lang="en-US" b="1" dirty="0" smtClean="0"/>
              <a:t>-</a:t>
            </a:r>
            <a:r>
              <a:rPr lang="en-US" b="1" dirty="0" smtClean="0"/>
              <a:t>Systems </a:t>
            </a:r>
            <a:r>
              <a:rPr lang="en-US" b="1" dirty="0" smtClean="0"/>
              <a:t>Indonesia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      </a:t>
            </a:r>
            <a:r>
              <a:rPr lang="en-US" dirty="0" smtClean="0"/>
              <a:t>Programmer/Data Scientist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6" descr="photo-cropp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24600" y="1905000"/>
            <a:ext cx="2147551" cy="32234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PT </a:t>
            </a:r>
            <a:r>
              <a:rPr lang="en-US" b="1" dirty="0" err="1" smtClean="0"/>
              <a:t>Agrisoft</a:t>
            </a:r>
            <a:r>
              <a:rPr lang="en-US" b="1" dirty="0" smtClean="0"/>
              <a:t>-Systems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profitabilitas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perkangat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profitabilitas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Situs</a:t>
            </a:r>
            <a:r>
              <a:rPr lang="en-US" dirty="0" smtClean="0"/>
              <a:t> web: </a:t>
            </a:r>
            <a:r>
              <a:rPr lang="en-US" dirty="0" smtClean="0">
                <a:hlinkClick r:id="rId2"/>
              </a:rPr>
              <a:t>http://www.agrisoft-systems.com/</a:t>
            </a:r>
            <a:endParaRPr lang="en-US" dirty="0"/>
          </a:p>
        </p:txBody>
      </p:sp>
      <p:pic>
        <p:nvPicPr>
          <p:cNvPr id="4" name="Picture 2" descr="E:\work_stuff\pak_alvin_presentation\images\logo_Agrisoft_webs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1676400"/>
            <a:ext cx="4038600" cy="8003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 </a:t>
            </a:r>
            <a:r>
              <a:rPr lang="en-US" dirty="0" err="1" smtClean="0"/>
              <a:t>Agrisoft</a:t>
            </a:r>
            <a:r>
              <a:rPr lang="en-US" dirty="0" smtClean="0"/>
              <a:t>-</a:t>
            </a:r>
            <a:r>
              <a:rPr lang="en-US" smtClean="0"/>
              <a:t>Systems </a:t>
            </a:r>
            <a:r>
              <a:rPr lang="en-US" dirty="0" smtClean="0"/>
              <a:t>Indonesia (</a:t>
            </a:r>
            <a:r>
              <a:rPr lang="en-US" dirty="0" err="1" smtClean="0"/>
              <a:t>cot’d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kelapa</a:t>
            </a:r>
            <a:r>
              <a:rPr lang="en-US" dirty="0" smtClean="0"/>
              <a:t> </a:t>
            </a:r>
            <a:r>
              <a:rPr lang="en-US" dirty="0" err="1" smtClean="0"/>
              <a:t>sawit</a:t>
            </a:r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 Oil Palm Management Program (OMP), software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 </a:t>
            </a:r>
            <a:r>
              <a:rPr lang="en-US" dirty="0" err="1" smtClean="0"/>
              <a:t>kelapa</a:t>
            </a:r>
            <a:r>
              <a:rPr lang="en-US" dirty="0" smtClean="0"/>
              <a:t> </a:t>
            </a:r>
            <a:r>
              <a:rPr lang="en-US" dirty="0" err="1" smtClean="0"/>
              <a:t>sawit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Koding</a:t>
            </a:r>
            <a:endParaRPr lang="en-US" dirty="0" smtClean="0"/>
          </a:p>
          <a:p>
            <a:r>
              <a:rPr lang="en-US" dirty="0" err="1" smtClean="0"/>
              <a:t>Meng</a:t>
            </a:r>
            <a:r>
              <a:rPr lang="en-US" dirty="0" smtClean="0"/>
              <a:t>-analysis data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model</a:t>
            </a:r>
          </a:p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Skill-skill yang </a:t>
            </a:r>
            <a:r>
              <a:rPr lang="en-US" dirty="0" err="1" smtClean="0"/>
              <a:t>dibutuhkan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Matematika</a:t>
            </a:r>
            <a:r>
              <a:rPr lang="en-US" sz="2000" dirty="0" smtClean="0"/>
              <a:t> (</a:t>
            </a:r>
            <a:r>
              <a:rPr lang="en-US" sz="2000" dirty="0" err="1" smtClean="0"/>
              <a:t>Aljebar</a:t>
            </a:r>
            <a:r>
              <a:rPr lang="en-US" sz="2000" dirty="0" smtClean="0"/>
              <a:t> Linear, </a:t>
            </a:r>
            <a:r>
              <a:rPr lang="en-US" sz="2000" dirty="0" err="1" smtClean="0"/>
              <a:t>Statistika</a:t>
            </a:r>
            <a:r>
              <a:rPr lang="en-US" sz="2000" dirty="0" smtClean="0"/>
              <a:t>,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, </a:t>
            </a:r>
            <a:r>
              <a:rPr lang="en-US" sz="2000" dirty="0" err="1" smtClean="0"/>
              <a:t>Kalkulus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Pemrograman</a:t>
            </a:r>
            <a:r>
              <a:rPr lang="en-US" sz="2000" dirty="0" smtClean="0"/>
              <a:t> (Python, R, </a:t>
            </a:r>
            <a:r>
              <a:rPr lang="en-US" sz="2000" dirty="0" err="1" smtClean="0"/>
              <a:t>git</a:t>
            </a:r>
            <a:r>
              <a:rPr lang="en-US" sz="2000" dirty="0" smtClean="0"/>
              <a:t>, bash/</a:t>
            </a:r>
            <a:r>
              <a:rPr lang="en-US" sz="2000" dirty="0" err="1" smtClean="0"/>
              <a:t>Powershell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Database (</a:t>
            </a:r>
            <a:r>
              <a:rPr lang="en-US" sz="2000" dirty="0" err="1" smtClean="0"/>
              <a:t>Postgres</a:t>
            </a:r>
            <a:r>
              <a:rPr lang="en-US" sz="2000" dirty="0" smtClean="0"/>
              <a:t>, </a:t>
            </a:r>
            <a:r>
              <a:rPr lang="en-US" sz="2000" dirty="0" err="1" smtClean="0"/>
              <a:t>MySQL</a:t>
            </a:r>
            <a:r>
              <a:rPr lang="en-US" sz="2000" dirty="0" smtClean="0"/>
              <a:t>, SQL Server, Oracle)</a:t>
            </a:r>
          </a:p>
          <a:p>
            <a:r>
              <a:rPr lang="en-US" sz="2000" dirty="0" smtClean="0"/>
              <a:t>Machine Learning</a:t>
            </a:r>
          </a:p>
          <a:p>
            <a:pPr lvl="1"/>
            <a:r>
              <a:rPr lang="en-US" sz="2000" dirty="0" smtClean="0"/>
              <a:t>Cara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endParaRPr lang="en-US" sz="2000" dirty="0" smtClean="0"/>
          </a:p>
          <a:p>
            <a:pPr lvl="1"/>
            <a:r>
              <a:rPr lang="en-US" sz="2000" dirty="0" smtClean="0"/>
              <a:t>Data wrangling</a:t>
            </a:r>
          </a:p>
          <a:p>
            <a:pPr lvl="1"/>
            <a:r>
              <a:rPr lang="en-US" sz="2000" dirty="0" smtClean="0"/>
              <a:t>Feature engineering/selection</a:t>
            </a:r>
          </a:p>
          <a:p>
            <a:pPr lvl="1"/>
            <a:r>
              <a:rPr lang="en-US" sz="2000" dirty="0" err="1" smtClean="0"/>
              <a:t>Algoritma</a:t>
            </a:r>
            <a:r>
              <a:rPr lang="en-US" sz="2000" dirty="0" smtClean="0"/>
              <a:t>/model ML yang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endParaRPr lang="en-US" sz="2000" dirty="0" smtClean="0"/>
          </a:p>
          <a:p>
            <a:pPr lvl="1"/>
            <a:r>
              <a:rPr lang="en-US" sz="2000" dirty="0" smtClean="0"/>
              <a:t>Cara </a:t>
            </a:r>
            <a:r>
              <a:rPr lang="en-US" sz="2000" dirty="0" err="1" smtClean="0"/>
              <a:t>melatih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menilai</a:t>
            </a:r>
            <a:r>
              <a:rPr lang="en-US" sz="2000" dirty="0" smtClean="0"/>
              <a:t> </a:t>
            </a:r>
            <a:r>
              <a:rPr lang="en-US" sz="2000" dirty="0" err="1" smtClean="0"/>
              <a:t>performa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algoritma</a:t>
            </a:r>
            <a:r>
              <a:rPr lang="en-US" sz="2000" dirty="0" smtClean="0"/>
              <a:t>/model ML</a:t>
            </a:r>
            <a:endParaRPr lang="en-US" sz="2000" dirty="0" smtClean="0"/>
          </a:p>
          <a:p>
            <a:r>
              <a:rPr lang="en-US" sz="2000" dirty="0" smtClean="0"/>
              <a:t>Domain knowledge</a:t>
            </a:r>
          </a:p>
          <a:p>
            <a:r>
              <a:rPr lang="en-US" sz="2000" dirty="0" err="1" smtClean="0"/>
              <a:t>Komunikasi</a:t>
            </a:r>
            <a:endParaRPr lang="en-US" sz="20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3158</TotalTime>
  <Words>182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Data Scientist </vt:lpstr>
      <vt:lpstr>Bio</vt:lpstr>
      <vt:lpstr>PT Agrisoft-Systems Indonesia</vt:lpstr>
      <vt:lpstr>PT Agrisoft-Systems Indonesia (cot’d)</vt:lpstr>
      <vt:lpstr>Pekerjaan Sehari-hari</vt:lpstr>
      <vt:lpstr>Skill-skill yang dibutuhkan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Fahmi</dc:creator>
  <cp:lastModifiedBy>Fahmi</cp:lastModifiedBy>
  <cp:revision>139</cp:revision>
  <dcterms:created xsi:type="dcterms:W3CDTF">2020-07-06T04:15:24Z</dcterms:created>
  <dcterms:modified xsi:type="dcterms:W3CDTF">2020-12-04T13:44:08Z</dcterms:modified>
</cp:coreProperties>
</file>